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32FF-B5E5-4398-AE7D-7E0C41652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6BCE3-5749-4EAE-8CFB-FD24BDBEE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D0230-26BA-43EC-840E-3DAF227B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F3746-C5EF-4649-8C09-A75B7290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FC93B-FE6E-4E70-BBE1-E7DBEAC9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736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5D4AB-5CD8-4B25-B28B-A89FEC4D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AF50A-193D-41D7-A740-A13DAE1CA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8A9A9-15B1-4AB3-A276-4F6E2B83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29DE-932E-4416-8990-8D11AC05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77191-07AB-4CB0-9EA3-04821BAE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836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789F6-683B-4961-BFDC-932F8FFA6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1D95C-DAD6-4213-8406-9DD2B56F8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0D4A-1EC5-4A07-8AEC-B48D1863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18592-01FD-446C-B09B-E2BC5506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2A4CD-5574-4D4C-A7D1-078747AD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96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910A-B422-4B36-9923-715D8A60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4DA35-D2B2-41FF-B64E-7F5E24A6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B772F-5954-4F66-908F-5B6BE3DD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8F929-33D9-4D48-841B-8B188B44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E2BBE-769B-4AFB-AF3E-BE54A26E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469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53753-67C5-40C3-94CD-1440D118B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61002-292F-49C4-8718-43723F78D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FC6E4-F93E-4857-A6AC-5AA9D4DB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AE4F4-4FDD-4607-B52B-251427A6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1B399-0E11-4CC2-A6CD-823B331F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1659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66CE-35EE-4A98-8B32-CB7B65BC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058AF-D377-4B94-B397-0B829D0EF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1440C-1761-4E23-89F6-ECD0DC12A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847B2-9754-48A6-B871-FE52C7F0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B210A-0A65-43FF-A0AC-1B2ECCAF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CEDF7-6D2E-4C3A-A3DD-EC0C42FC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940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3A13F-15CA-402A-B66A-F2DC33302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67284-2E20-42BA-BE92-0E94F0CB5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44976-7BE3-41F4-8C52-115DA8369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25B716-EE06-419C-95BB-3CFC79E26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FBFB5-3876-47D3-9F7A-69C73D885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C2A5A8-850D-478B-B6B5-37BD881FC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C79EE-40A5-4E8C-8309-19228999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C68D5-1612-4CB2-83FE-270A25A1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033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2057-4180-40FF-BCF1-0946197F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CCE59-1677-43C0-B34C-B448E700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5B544-A79D-499D-8965-F676F7A5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C16E8-8370-410C-B94A-BCD285B9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877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D6793-2271-498E-B4FD-57BABAFB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3F5F5-6C3E-49EC-803F-3A3B9EE5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0C3EC-0E8A-49E3-9A55-67232BE0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01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26F5-1D30-4410-B88A-41A6CBEA0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66918-73F8-4762-8361-C6AEBCF3D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1B35D-5980-43C8-8069-0A276BBA0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D3EA5-F944-439C-85D8-2089DEB9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7595A-6D84-429B-8EE8-BF8A5A37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44EE7-6011-4AB8-889E-FA7FF042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937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F58D-6D62-4C01-A4A0-60793EF2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54025-6290-4255-8D3B-CC5AEEAAE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E9FC5-4EA5-49A6-817F-2D7317BAD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5B960-7C5B-43CB-852D-102505E4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85E82-B161-41C8-B095-6D9DEC93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0B0CB-675F-4485-AB96-687804F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2203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1C513-9B4E-4E56-AE35-2DB709C7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221B3-41F1-49D8-B8B2-56E06D1FF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3D86E-5D57-4D13-B396-506455280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9B91-7FE3-4DD7-B94E-0E4AFF39B58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69EAB-EA06-4474-9B60-BFF26C8D1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6CF8D-4F22-41A1-8299-A09F5B9A4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BC51F-086D-4156-82A0-BA57A6F1CD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219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349D-7E74-46E2-A570-A3E4A9B82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/>
          <a:lstStyle/>
          <a:p>
            <a:r>
              <a:rPr lang="en-US" dirty="0"/>
              <a:t>-verbs</a:t>
            </a:r>
          </a:p>
          <a:p>
            <a:r>
              <a:rPr lang="en-US" dirty="0"/>
              <a:t>-present simple inflections</a:t>
            </a:r>
          </a:p>
          <a:p>
            <a:r>
              <a:rPr lang="en-US" dirty="0"/>
              <a:t>-past simple inflections</a:t>
            </a:r>
          </a:p>
          <a:p>
            <a:r>
              <a:rPr lang="en-US" dirty="0"/>
              <a:t>-strong verbs inflections</a:t>
            </a:r>
          </a:p>
          <a:p>
            <a:r>
              <a:rPr lang="en-US" dirty="0"/>
              <a:t>-weak verbs inflections</a:t>
            </a:r>
          </a:p>
          <a:p>
            <a:r>
              <a:rPr lang="en-US" dirty="0"/>
              <a:t>-</a:t>
            </a:r>
            <a:r>
              <a:rPr lang="en-US" dirty="0" err="1"/>
              <a:t>verbals</a:t>
            </a:r>
            <a:r>
              <a:rPr lang="en-US" dirty="0"/>
              <a:t> and nonfinite forms of verbs in middle English</a:t>
            </a:r>
          </a:p>
          <a:p>
            <a:r>
              <a:rPr lang="en-US"/>
              <a:t>Exercises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005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ahmed hamouda</dc:creator>
  <cp:lastModifiedBy>ahmed hamouda</cp:lastModifiedBy>
  <cp:revision>4</cp:revision>
  <dcterms:created xsi:type="dcterms:W3CDTF">2020-10-20T12:50:36Z</dcterms:created>
  <dcterms:modified xsi:type="dcterms:W3CDTF">2020-12-30T10:28:31Z</dcterms:modified>
</cp:coreProperties>
</file>